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4" r:id="rId4"/>
    <p:sldId id="278" r:id="rId5"/>
    <p:sldId id="266" r:id="rId6"/>
    <p:sldId id="267" r:id="rId7"/>
    <p:sldId id="268" r:id="rId8"/>
    <p:sldId id="275" r:id="rId9"/>
    <p:sldId id="257" r:id="rId10"/>
    <p:sldId id="258" r:id="rId11"/>
    <p:sldId id="276" r:id="rId12"/>
    <p:sldId id="277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E578-2C67-42F1-93C8-00520D7D5305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7647-AA7C-45F4-98E0-62180C42D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0A5C-4D15-4014-870F-A428FDC1A4CF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D860-B003-473A-B926-983175253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10FBC-E339-4EC0-9A8A-411F24006AFF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047C-A62C-4466-918A-234EDEB9D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791C-A229-44B5-984F-8241D60D4A5F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806C-1581-470A-8386-60792338E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35DA-0EAD-47A7-8228-7537EB92554F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B21C1-9146-410B-9A7F-A9910EE22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56A7-9396-46E0-AA68-0289D407D1A6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4591-917C-40EB-A962-394A1271B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2A70-57B3-4D45-B9E9-A11AD94A9054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A96D-B5BB-46DD-949E-30D253218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FD0B-30D6-40BE-9C4A-1517B94D5F73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3322-BD3A-4FCB-A69B-8181F51E3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5417-CDD0-4A3C-BDE3-4DD27AD28BBD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50C4-2A67-4483-B464-7B2C2B22A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7AB-1BC7-4691-B610-CA733587489E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E6B7-837F-4F70-94DB-4043B28EA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CA773-3BCF-4977-8E66-BD503E0CCADD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ED07-1926-485D-B402-E1BED36ED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009127-985F-45BE-9058-58A2B5FF20F8}" type="datetimeFigureOut">
              <a:rPr lang="ru-RU"/>
              <a:pPr>
                <a:defRPr/>
              </a:pPr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888A5F-ACBB-43DF-BF7D-3FB814C9C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340768"/>
            <a:ext cx="8239755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Century" pitchFamily="18" charset="0"/>
              </a:rPr>
              <a:t>Основные правила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Century" pitchFamily="18" charset="0"/>
              </a:rPr>
              <a:t>пожарной безопасности.</a:t>
            </a:r>
            <a:br>
              <a:rPr lang="ru-RU" sz="5400" b="1" dirty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Century" pitchFamily="18" charset="0"/>
              </a:rPr>
              <a:t>Причины пожара.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чая\картинки\пож.безопасность\про газплит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368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:\Рабочая\картинки\пож.безопасность\пожар на кухне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125538"/>
            <a:ext cx="40132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Рабочая\картинки\пож.безопасность\про ле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404813"/>
            <a:ext cx="41148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Documents and Settings\Общий\Рабочий стол\лесной пож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6250"/>
            <a:ext cx="42481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чая\картинки\пож.безопасность\про ав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249738" cy="60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Documents and Settings\Общий\Рабочий стол\горит маш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76250"/>
            <a:ext cx="41116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очая\картинки\пож.безопасность\не шу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15888"/>
            <a:ext cx="4476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Cambria" pitchFamily="18" charset="0"/>
              </a:rPr>
              <a:t>Огонь в жизни древних людей</a:t>
            </a:r>
          </a:p>
        </p:txBody>
      </p:sp>
      <p:pic>
        <p:nvPicPr>
          <p:cNvPr id="13314" name="Picture 2" descr="D:\Рабочая\картинки\пож.безопасность\добывание огня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73238"/>
            <a:ext cx="7473950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Cambria" pitchFamily="18" charset="0"/>
              </a:rPr>
              <a:t>Добывание огня</a:t>
            </a:r>
          </a:p>
        </p:txBody>
      </p:sp>
      <p:pic>
        <p:nvPicPr>
          <p:cNvPr id="1026" name="Picture 2" descr="D:\Рабочая\картинки\пож.безопасность\добывание огн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21272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Рабочая\картинки\пож.безопасность\добывание огня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692275"/>
            <a:ext cx="14414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Рабочая\картинки\пож.безопасность\добывание огня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429000"/>
            <a:ext cx="46355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Cambria" pitchFamily="18" charset="0"/>
              </a:rPr>
              <a:t>Огонь – друг или враг?</a:t>
            </a:r>
          </a:p>
        </p:txBody>
      </p:sp>
      <p:pic>
        <p:nvPicPr>
          <p:cNvPr id="12290" name="Picture 2" descr="D:\Рабочая\картинки\пож.безопасность\костё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628775"/>
            <a:ext cx="33131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D:\Рабочая\картинки\пож.безопасность\ламп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00213"/>
            <a:ext cx="35274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D:\Рабочая\картинки\пож.безопасность\пожар в дом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292600"/>
            <a:ext cx="3336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ая\картинки\пож.безопасность\про игруш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4151313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Общий\Рабочий стол\горит д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549275"/>
            <a:ext cx="4022725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чая\картинки\пож.безопасность\про утю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60350"/>
            <a:ext cx="4511675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ая\картинки\пож.безопасность\про ёлк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33375"/>
            <a:ext cx="452278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Рабочая\картинки\пож.безопасность\про салю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60350"/>
            <a:ext cx="4511675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ая\картинки\пож.безопасность\про костё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424363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Общий\Рабочий стол\горит человее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196975"/>
            <a:ext cx="406876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Arial</vt:lpstr>
      <vt:lpstr>Cambria</vt:lpstr>
      <vt:lpstr>Тема Office</vt:lpstr>
      <vt:lpstr>Slide 1</vt:lpstr>
      <vt:lpstr>Огонь в жизни древних людей</vt:lpstr>
      <vt:lpstr>Добывание огня</vt:lpstr>
      <vt:lpstr>Огонь – друг или враг?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ILIA</dc:creator>
  <cp:lastModifiedBy>Windows User</cp:lastModifiedBy>
  <cp:revision>11</cp:revision>
  <dcterms:created xsi:type="dcterms:W3CDTF">2010-09-23T13:02:43Z</dcterms:created>
  <dcterms:modified xsi:type="dcterms:W3CDTF">2016-09-23T03:35:39Z</dcterms:modified>
</cp:coreProperties>
</file>